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B992B-5B48-4A51-8C89-2ED8BF8DEC8A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CBE29-1291-4BB3-8421-C9B024248D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467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CBE29-1291-4BB3-8421-C9B024248D6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110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4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3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8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95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52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985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891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11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56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39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9/24/2024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63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316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ishing Tackle on LinkedIn: GXC Team Uses AI To Launch Advanced Phishing  Attacks">
            <a:extLst>
              <a:ext uri="{FF2B5EF4-FFF2-40B4-BE49-F238E27FC236}">
                <a16:creationId xmlns:a16="http://schemas.microsoft.com/office/drawing/2014/main" id="{87E55907-26BD-0753-DA81-BC11EB8B5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632"/>
            <a:ext cx="5877011" cy="404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7D345-A341-F818-9BF3-6F3571AC5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6334" y="2426109"/>
            <a:ext cx="6255440" cy="926691"/>
          </a:xfrm>
        </p:spPr>
        <p:txBody>
          <a:bodyPr>
            <a:normAutofit fontScale="90000"/>
          </a:bodyPr>
          <a:lstStyle/>
          <a:p>
            <a:pPr algn="ctr"/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AI-Generated Phishing </a:t>
            </a:r>
            <a:b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System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AAA263B-2722-B402-3347-E2DCAE521BAC}"/>
              </a:ext>
            </a:extLst>
          </p:cNvPr>
          <p:cNvSpPr txBox="1">
            <a:spLocks/>
          </p:cNvSpPr>
          <p:nvPr/>
        </p:nvSpPr>
        <p:spPr>
          <a:xfrm>
            <a:off x="6096000" y="4355690"/>
            <a:ext cx="5388077" cy="23160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P. Sala</a:t>
            </a:r>
            <a:endParaRPr lang="en-IN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U24PG801CSC008</a:t>
            </a:r>
            <a:endParaRPr lang="en-IN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I-</a:t>
            </a:r>
            <a:r>
              <a:rPr lang="en-US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M.Sc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Computer Science</a:t>
            </a:r>
            <a:endParaRPr lang="en-IN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Priyar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University Centre for PG &amp; Research Studies</a:t>
            </a:r>
            <a:endParaRPr lang="en-IN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Dharmapuri 6325 205</a:t>
            </a:r>
            <a:endParaRPr lang="en-IN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843AED9-7971-1406-3476-C34215320ACA}"/>
              </a:ext>
            </a:extLst>
          </p:cNvPr>
          <p:cNvSpPr txBox="1">
            <a:spLocks/>
          </p:cNvSpPr>
          <p:nvPr/>
        </p:nvSpPr>
        <p:spPr>
          <a:xfrm>
            <a:off x="707923" y="4355690"/>
            <a:ext cx="4857851" cy="1927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5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M.Praveen</a:t>
            </a:r>
            <a:endParaRPr lang="en-US" sz="15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5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U23PG801CSC010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5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II-</a:t>
            </a:r>
            <a:r>
              <a:rPr lang="en-US" sz="15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M.Sc</a:t>
            </a:r>
            <a:r>
              <a:rPr lang="en-US" sz="15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Computer Science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5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Priyar</a:t>
            </a:r>
            <a:r>
              <a:rPr lang="en-US" sz="15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University Centre for PG &amp; Research Studies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5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Dharmapuri 6325 205</a:t>
            </a:r>
          </a:p>
        </p:txBody>
      </p:sp>
    </p:spTree>
    <p:extLst>
      <p:ext uri="{BB962C8B-B14F-4D97-AF65-F5344CB8AC3E}">
        <p14:creationId xmlns:p14="http://schemas.microsoft.com/office/powerpoint/2010/main" val="2480444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E352-1E18-01AD-9D77-D278889F1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609344"/>
          </a:xfrm>
        </p:spPr>
        <p:txBody>
          <a:bodyPr/>
          <a:lstStyle/>
          <a:p>
            <a:r>
              <a:rPr lang="en-IN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F7273-928C-69B3-CDDF-CCEDE8CD4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15" y="1609343"/>
            <a:ext cx="11004165" cy="4742295"/>
          </a:xfrm>
        </p:spPr>
        <p:txBody>
          <a:bodyPr/>
          <a:lstStyle/>
          <a:p>
            <a:r>
              <a:rPr lang="en-US" b="1" dirty="0"/>
              <a:t>Improving Accuracy: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Future improvements will focus on reducing both false positives and negatives by incorporating more diverse and high-quality training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Enhanced models will improve detection precision, especially in identifying new, previously unseen phishing techniques.</a:t>
            </a:r>
          </a:p>
          <a:p>
            <a:r>
              <a:rPr lang="en-US" b="1" dirty="0"/>
              <a:t>Ethical Considerations: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With growing reliance on AI, there’s an increased need for transparency in AI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Future regulations should ensure that AI usage in phishing detection respects data privacy and is transparent in how decisions are made.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Fostering user trust by adhering to ethical standards is critical.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1990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30BC-9701-8093-2A7D-B431D822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45" y="307651"/>
            <a:ext cx="10058400" cy="1609344"/>
          </a:xfrm>
        </p:spPr>
        <p:txBody>
          <a:bodyPr/>
          <a:lstStyle/>
          <a:p>
            <a:r>
              <a:rPr lang="en-US" b="1" dirty="0"/>
              <a:t>Conclusion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EA85A-25B5-FAA8-F844-0EE8FC909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5" y="1383644"/>
            <a:ext cx="7031932" cy="486937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 has revolutionized phishing detection, offering </a:t>
            </a:r>
            <a:r>
              <a:rPr lang="en-US" b="1" dirty="0"/>
              <a:t>real-time</a:t>
            </a:r>
            <a:r>
              <a:rPr lang="en-US" dirty="0"/>
              <a:t>, </a:t>
            </a:r>
            <a:r>
              <a:rPr lang="en-US" b="1" dirty="0"/>
              <a:t>adaptive</a:t>
            </a:r>
            <a:r>
              <a:rPr lang="en-US" dirty="0"/>
              <a:t>, and </a:t>
            </a:r>
            <a:r>
              <a:rPr lang="en-US" b="1" dirty="0"/>
              <a:t>efficient</a:t>
            </a:r>
            <a:r>
              <a:rPr lang="en-US" dirty="0"/>
              <a:t> solutions compared to traditional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Addressing challenges like </a:t>
            </a:r>
            <a:r>
              <a:rPr lang="en-US" b="1" dirty="0"/>
              <a:t>false positives</a:t>
            </a:r>
            <a:r>
              <a:rPr lang="en-US" dirty="0"/>
              <a:t>, </a:t>
            </a:r>
            <a:r>
              <a:rPr lang="en-US" b="1" dirty="0"/>
              <a:t>data privacy</a:t>
            </a:r>
            <a:r>
              <a:rPr lang="en-US" dirty="0"/>
              <a:t>, and </a:t>
            </a:r>
            <a:r>
              <a:rPr lang="en-US" b="1" dirty="0"/>
              <a:t>algorithmic bias</a:t>
            </a:r>
            <a:r>
              <a:rPr lang="en-US" dirty="0"/>
              <a:t> is critical to maximizing the potential of AI.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 AI systems continue to evolve, they will become indispensable tools in the fight against phishing and other cybersecurity threats.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BDC42-ECF7-855D-0432-BA01F596D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877" y="935342"/>
            <a:ext cx="4777200" cy="47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89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B0C4E-6D79-9137-81A7-C12EF5199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330" y="209328"/>
            <a:ext cx="3315339" cy="1609344"/>
          </a:xfrm>
        </p:spPr>
        <p:txBody>
          <a:bodyPr>
            <a:normAutofit fontScale="90000"/>
          </a:bodyPr>
          <a:lstStyle/>
          <a:p>
            <a:r>
              <a:rPr lang="en-IN" sz="11500" dirty="0">
                <a:solidFill>
                  <a:srgbClr val="FF0000"/>
                </a:solidFill>
              </a:rPr>
              <a:t>Q&amp;A ?</a:t>
            </a:r>
          </a:p>
        </p:txBody>
      </p:sp>
      <p:pic>
        <p:nvPicPr>
          <p:cNvPr id="9218" name="Picture 2" descr="Phishing Gets Personal: Deepfakes and Spear Phishing on the Rise">
            <a:extLst>
              <a:ext uri="{FF2B5EF4-FFF2-40B4-BE49-F238E27FC236}">
                <a16:creationId xmlns:a16="http://schemas.microsoft.com/office/drawing/2014/main" id="{5C46BAD9-4807-7786-EC92-153A238172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512" y="1966157"/>
            <a:ext cx="6076950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581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C8483-6F43-9B61-D2EB-1B14137E1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91" y="1130710"/>
            <a:ext cx="11733817" cy="5165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Phishing Attacks</a:t>
            </a:r>
            <a:r>
              <a:rPr lang="en-US" sz="2400" dirty="0"/>
              <a:t>:</a:t>
            </a:r>
          </a:p>
          <a:p>
            <a:pPr marL="0" indent="0" algn="just">
              <a:buNone/>
            </a:pPr>
            <a:endParaRPr lang="en-US" sz="24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A form of cyberattack where attackers impersonate legitimate entities to steal sensitive information (usernames, passwords, financial data).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These attacks target individuals and organizations, using email, social media, and websites as common vectors.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Phishing attacks are growing in both frequency and sophistication, leveraging social engineering tactics to deceive users.</a:t>
            </a:r>
          </a:p>
          <a:p>
            <a:pPr marL="0" indent="0" algn="just">
              <a:buNone/>
            </a:pPr>
            <a:r>
              <a:rPr lang="en-US" sz="2400" b="1" dirty="0"/>
              <a:t>Growing Prevalence in Cybersecurity</a:t>
            </a:r>
            <a:r>
              <a:rPr lang="en-US" sz="2400" dirty="0"/>
              <a:t>:</a:t>
            </a:r>
          </a:p>
          <a:p>
            <a:pPr marL="0" indent="0" algn="just">
              <a:buNone/>
            </a:pPr>
            <a:endParaRPr lang="en-US" sz="24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With the increased digitalization of communication and online services, phishing attacks have become one of the most common cybersecurity threats.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According to recent studies, phishing is responsible for over 36% of data breaches globally, affecting both small and large-scale enterprises.</a:t>
            </a:r>
          </a:p>
          <a:p>
            <a:pPr algn="just"/>
            <a:endParaRPr lang="en-IN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440039-12D7-800A-3EA9-7ADDCB8CAD0B}"/>
              </a:ext>
            </a:extLst>
          </p:cNvPr>
          <p:cNvSpPr txBox="1">
            <a:spLocks/>
          </p:cNvSpPr>
          <p:nvPr/>
        </p:nvSpPr>
        <p:spPr>
          <a:xfrm>
            <a:off x="229091" y="0"/>
            <a:ext cx="6137198" cy="1130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8844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9168-046B-6043-7152-2A2EE9BD2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83" y="512064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Challenges Faced by Traditional Phishing Detection Methods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9CB95-5ED9-9FBD-E3F2-951A50CAB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83" y="1915088"/>
            <a:ext cx="5802901" cy="452519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Static Rules</a:t>
            </a:r>
            <a:r>
              <a:rPr lang="en-US" dirty="0"/>
              <a:t>: Traditional detection systems rely on pre-defined rules or signatures, making them slow to adapt to new phishing techniques.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Easily Evasive</a:t>
            </a:r>
            <a:r>
              <a:rPr lang="en-US" dirty="0"/>
              <a:t>: Attackers use simple tweaks (such as changing URLs or slightly modifying email formats) to bypass traditional filters.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Reactive Approach</a:t>
            </a:r>
            <a:r>
              <a:rPr lang="en-US" dirty="0"/>
              <a:t>: These methods often react after the attack, leaving organizations vulnerable to newer, more complex phishing schemes.</a:t>
            </a:r>
          </a:p>
          <a:p>
            <a:endParaRPr lang="en-IN" dirty="0"/>
          </a:p>
        </p:txBody>
      </p:sp>
      <p:pic>
        <p:nvPicPr>
          <p:cNvPr id="2050" name="Picture 2" descr="Complete Guide to Phishing: Techniques &amp; Mitigations - Valimail">
            <a:extLst>
              <a:ext uri="{FF2B5EF4-FFF2-40B4-BE49-F238E27FC236}">
                <a16:creationId xmlns:a16="http://schemas.microsoft.com/office/drawing/2014/main" id="{2D6A7B0B-D784-4792-10EE-3BAA34D0B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47" y="1784342"/>
            <a:ext cx="6184487" cy="439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947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9B8E-EBE8-49CB-FE7D-22BDB64D0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44" y="435471"/>
            <a:ext cx="3816784" cy="90171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Role of AI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C7852-1632-F7EA-72C8-631FC32F6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944" y="1337187"/>
            <a:ext cx="5606256" cy="5368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Proactive vs. Reactive Detection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Traditional methods are reactive, identifying threats based on predefined rules after the fact.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AI-powered systems proactively detect phishing attempts by continuously learning and adapting to new data.</a:t>
            </a:r>
          </a:p>
          <a:p>
            <a:pPr marL="0" indent="0">
              <a:buNone/>
            </a:pPr>
            <a:r>
              <a:rPr lang="en-US" b="1" dirty="0"/>
              <a:t>AI’s Adaptability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AI systems can evolve with new phishing techniques, updating models to stay ahead of emerging threats.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This allows AI to defend against sophisticated attacks that exploit the static nature of traditional systems.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1B087-9980-095C-50D4-C152B739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29264"/>
            <a:ext cx="5262322" cy="52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15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40BD9-987D-D23D-27FB-D8AC232A3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50" y="620710"/>
            <a:ext cx="4537882" cy="8525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Advantages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291DB-8766-8EDC-CE3B-3E7FF7FBF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38" y="1658013"/>
            <a:ext cx="6677972" cy="35419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Real-time Detection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AI identifies phishing attacks as they occur, reducing response time and minimizing potential damage.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Pattern Recognition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AI analyzes large datasets to identify patterns indicative of phishing, which may be missed by human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Behavioral Analysis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AI monitors typical user behavior to spot anomalies, helping detect compromised accounts before they are misused.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D7DA1-8B13-9F7B-ACDB-41BDC546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26" y="1046988"/>
            <a:ext cx="4764024" cy="47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99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355B0-8537-EF91-6024-2220FCB7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44" y="169999"/>
            <a:ext cx="7690694" cy="1068865"/>
          </a:xfrm>
        </p:spPr>
        <p:txBody>
          <a:bodyPr>
            <a:normAutofit fontScale="90000"/>
          </a:bodyPr>
          <a:lstStyle/>
          <a:p>
            <a:r>
              <a:rPr lang="en-IN" dirty="0"/>
              <a:t>Traditional Phishing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CAC9A-EEEF-FB2B-1D30-8E092178F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944" y="1541304"/>
            <a:ext cx="7287572" cy="57149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Methods: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Signature-based Systems</a:t>
            </a:r>
            <a:r>
              <a:rPr lang="en-US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Rely on known phishing signatures (patterns from previously identified phishing attempts).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Effective only for known threats, leaving organizations vulnerable to new variations.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Rule-based Systems</a:t>
            </a:r>
            <a:r>
              <a:rPr lang="en-US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Use pre-set rules (e.g., suspicious keywords or untrusted domains) to detect phishing attempts.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Rigid and often bypassed by small modifications in phishing tactics.</a:t>
            </a:r>
          </a:p>
          <a:p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A1691-C62F-4A13-90B2-81261F9B7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539" y="1238864"/>
            <a:ext cx="4218039" cy="42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5A6A-7370-FB2B-BE8D-CB825EF9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06" y="278154"/>
            <a:ext cx="10058400" cy="112785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AI Techniques for Phishing Detection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6D23-2F99-D007-AB38-35CFF2F68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76712"/>
            <a:ext cx="7317068" cy="405079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Machine Learning Models</a:t>
            </a:r>
            <a:r>
              <a:rPr lang="en-US" dirty="0"/>
              <a:t>:</a:t>
            </a:r>
          </a:p>
          <a:p>
            <a:pPr marL="742950" lvl="1" indent="-285750"/>
            <a:r>
              <a:rPr lang="en-US" sz="2000" b="1" dirty="0"/>
              <a:t>Supervised Learning</a:t>
            </a:r>
            <a:r>
              <a:rPr lang="en-US" sz="2000" dirty="0"/>
              <a:t>:</a:t>
            </a:r>
          </a:p>
          <a:p>
            <a:pPr marL="1200150" lvl="2" indent="-285750"/>
            <a:r>
              <a:rPr lang="en-US" sz="2000" dirty="0"/>
              <a:t>Models like </a:t>
            </a:r>
            <a:r>
              <a:rPr lang="en-US" sz="2000" b="1" dirty="0"/>
              <a:t>decision trees</a:t>
            </a:r>
            <a:r>
              <a:rPr lang="en-US" sz="2000" dirty="0"/>
              <a:t>, </a:t>
            </a:r>
            <a:r>
              <a:rPr lang="en-US" sz="2000" b="1" dirty="0"/>
              <a:t>random forests</a:t>
            </a:r>
            <a:r>
              <a:rPr lang="en-US" sz="2000" dirty="0"/>
              <a:t>, and </a:t>
            </a:r>
            <a:r>
              <a:rPr lang="en-US" sz="2000" b="1" dirty="0"/>
              <a:t>support vector machines (SVMs)</a:t>
            </a:r>
            <a:r>
              <a:rPr lang="en-US" sz="2000" dirty="0"/>
              <a:t> are trained on labeled datasets.</a:t>
            </a:r>
          </a:p>
          <a:p>
            <a:pPr marL="1200150" lvl="2" indent="-285750"/>
            <a:r>
              <a:rPr lang="en-US" sz="2000" dirty="0"/>
              <a:t>These models classify emails as phishing or legitimate based on predefined features.</a:t>
            </a:r>
          </a:p>
          <a:p>
            <a:pPr marL="742950" lvl="1" indent="-285750"/>
            <a:r>
              <a:rPr lang="en-US" sz="2000" b="1" dirty="0"/>
              <a:t>Unsupervised Learning</a:t>
            </a:r>
            <a:r>
              <a:rPr lang="en-US" sz="2000" dirty="0"/>
              <a:t>:</a:t>
            </a:r>
          </a:p>
          <a:p>
            <a:pPr marL="1200150" lvl="2" indent="-285750"/>
            <a:r>
              <a:rPr lang="en-US" sz="2000" dirty="0"/>
              <a:t>Detects anomalies by identifying emails or behaviors that deviate from normal patterns.</a:t>
            </a:r>
          </a:p>
          <a:p>
            <a:pPr marL="1200150" lvl="2" indent="-285750"/>
            <a:r>
              <a:rPr lang="en-US" sz="2000" dirty="0"/>
              <a:t>Useful for identifying unknown phishing techniques (zero-day attacks).</a:t>
            </a:r>
          </a:p>
          <a:p>
            <a:pPr lvl="1"/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9BEB83-2DF1-B8CB-65A0-5B34EA94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261" y="1130708"/>
            <a:ext cx="4886633" cy="488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87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51418-430B-C194-8511-BBF49E62E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8872"/>
            <a:ext cx="10058400" cy="1609344"/>
          </a:xfrm>
        </p:spPr>
        <p:txBody>
          <a:bodyPr/>
          <a:lstStyle/>
          <a:p>
            <a:r>
              <a:rPr lang="en-US" dirty="0"/>
              <a:t>Challenges in AI Phishing Detection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9253-B3D9-56D4-7CF0-09993572E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13" y="1283995"/>
            <a:ext cx="6766461" cy="5057812"/>
          </a:xfrm>
        </p:spPr>
        <p:txBody>
          <a:bodyPr>
            <a:normAutofit/>
          </a:bodyPr>
          <a:lstStyle/>
          <a:p>
            <a:r>
              <a:rPr lang="en-US" b="1" dirty="0"/>
              <a:t>False Positives: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 systems sometimes misclassify legitimate emails as phishing attempts.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can disrupt workflows and lead to user frustration.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Reducing false positives is crucial for improving the efficiency and trust in AI-driven systems.</a:t>
            </a:r>
          </a:p>
          <a:p>
            <a:r>
              <a:rPr lang="en-US" b="1" dirty="0"/>
              <a:t>Privacy Concerns: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 requires large datasets for training, which may contain sensitive user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Ethical considerations must be made to ensure privacy and compliance with regulations (e.g., GDPR).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Balancing data use and protection is key to maintaining user trust.</a:t>
            </a:r>
          </a:p>
          <a:p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007233-B920-4057-E28C-477FB7B05B28}"/>
              </a:ext>
            </a:extLst>
          </p:cNvPr>
          <p:cNvSpPr txBox="1">
            <a:spLocks/>
          </p:cNvSpPr>
          <p:nvPr/>
        </p:nvSpPr>
        <p:spPr>
          <a:xfrm>
            <a:off x="6941574" y="1284879"/>
            <a:ext cx="4977924" cy="5057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Algorithmic Bias: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training data lacks diversity, AI models may become biased.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can result in the system overlooking certain types of phishing or disproportionately flagging benign emails.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Continuous evaluation and diversification of datasets are necessary to minimize bias.</a:t>
            </a:r>
          </a:p>
        </p:txBody>
      </p:sp>
    </p:spTree>
    <p:extLst>
      <p:ext uri="{BB962C8B-B14F-4D97-AF65-F5344CB8AC3E}">
        <p14:creationId xmlns:p14="http://schemas.microsoft.com/office/powerpoint/2010/main" val="2877847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BE22-91AB-9ADE-3546-780461819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609344"/>
          </a:xfrm>
        </p:spPr>
        <p:txBody>
          <a:bodyPr/>
          <a:lstStyle/>
          <a:p>
            <a:r>
              <a:rPr lang="en-IN" dirty="0"/>
              <a:t>Case Studies &amp;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C3413-FA36-55A7-073C-9C6008FF9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275" y="1609344"/>
            <a:ext cx="6228736" cy="4050792"/>
          </a:xfrm>
        </p:spPr>
        <p:txBody>
          <a:bodyPr/>
          <a:lstStyle/>
          <a:p>
            <a:r>
              <a:rPr lang="en-US" b="1" dirty="0"/>
              <a:t>Financial Institutions: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Major banks and financial companies use AI-based systems to secure client communications.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These systems analyze patterns in email traffic and user behavior, significantly reducing successful phishing attacks.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Example: JPMorgan Chase has reported increased detection accuracy with AI tools, though challenges like false positives persist.</a:t>
            </a:r>
          </a:p>
          <a:p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139B15-5F37-E23D-2EB3-D1BF0D59F1F0}"/>
              </a:ext>
            </a:extLst>
          </p:cNvPr>
          <p:cNvSpPr txBox="1">
            <a:spLocks/>
          </p:cNvSpPr>
          <p:nvPr/>
        </p:nvSpPr>
        <p:spPr>
          <a:xfrm>
            <a:off x="6453010" y="1609344"/>
            <a:ext cx="5611172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Enterprise Solutions: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Companies like </a:t>
            </a:r>
            <a:r>
              <a:rPr lang="en-US" b="1" dirty="0"/>
              <a:t>Symantec</a:t>
            </a:r>
            <a:r>
              <a:rPr lang="en-US" dirty="0"/>
              <a:t> have integrated AI into their cybersecurity platforms.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AI-powered systems detect real-time phishing attempts, reducing malware and ransomware incidents.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Symantec’s AI models continuously adapt to evolving threats, highlighting the importance of dynamic security measures.</a:t>
            </a:r>
          </a:p>
        </p:txBody>
      </p:sp>
    </p:spTree>
    <p:extLst>
      <p:ext uri="{BB962C8B-B14F-4D97-AF65-F5344CB8AC3E}">
        <p14:creationId xmlns:p14="http://schemas.microsoft.com/office/powerpoint/2010/main" val="38109866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61</TotalTime>
  <Words>914</Words>
  <Application>Microsoft Office PowerPoint</Application>
  <PresentationFormat>Widescreen</PresentationFormat>
  <Paragraphs>93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Rockwell</vt:lpstr>
      <vt:lpstr>Rockwell Condensed</vt:lpstr>
      <vt:lpstr>Times New Roman</vt:lpstr>
      <vt:lpstr>Wingdings</vt:lpstr>
      <vt:lpstr>Wood Type</vt:lpstr>
      <vt:lpstr>AI-Generated Phishing  Detection System</vt:lpstr>
      <vt:lpstr>PowerPoint Presentation</vt:lpstr>
      <vt:lpstr>Challenges Faced by Traditional Phishing Detection Methods </vt:lpstr>
      <vt:lpstr>Role of AI </vt:lpstr>
      <vt:lpstr>Advantages </vt:lpstr>
      <vt:lpstr>Traditional Phishing Detection</vt:lpstr>
      <vt:lpstr>AI Techniques for Phishing Detection</vt:lpstr>
      <vt:lpstr>Challenges in AI Phishing Detection</vt:lpstr>
      <vt:lpstr>Case Studies &amp; Implementations</vt:lpstr>
      <vt:lpstr>Future Directions</vt:lpstr>
      <vt:lpstr>Conclusion </vt:lpstr>
      <vt:lpstr>Q&amp;A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praveen m</dc:creator>
  <cp:lastModifiedBy>praveen m</cp:lastModifiedBy>
  <cp:revision>13</cp:revision>
  <dcterms:created xsi:type="dcterms:W3CDTF">2024-09-24T14:47:05Z</dcterms:created>
  <dcterms:modified xsi:type="dcterms:W3CDTF">2024-09-24T15:48:27Z</dcterms:modified>
</cp:coreProperties>
</file>